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4"/>
  </p:sldMasterIdLst>
  <p:notesMasterIdLst>
    <p:notesMasterId r:id="rId19"/>
  </p:notesMasterIdLst>
  <p:sldIdLst>
    <p:sldId id="540" r:id="rId5"/>
    <p:sldId id="662" r:id="rId6"/>
    <p:sldId id="663" r:id="rId7"/>
    <p:sldId id="664" r:id="rId8"/>
    <p:sldId id="665" r:id="rId9"/>
    <p:sldId id="675" r:id="rId10"/>
    <p:sldId id="677" r:id="rId11"/>
    <p:sldId id="678" r:id="rId12"/>
    <p:sldId id="676" r:id="rId13"/>
    <p:sldId id="674" r:id="rId14"/>
    <p:sldId id="679" r:id="rId15"/>
    <p:sldId id="666" r:id="rId16"/>
    <p:sldId id="673" r:id="rId17"/>
    <p:sldId id="258" r:id="rId18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ssan Haddouch" initials="HH" lastIdx="1" clrIdx="0">
    <p:extLst>
      <p:ext uri="{19B8F6BF-5375-455C-9EA6-DF929625EA0E}">
        <p15:presenceInfo xmlns:p15="http://schemas.microsoft.com/office/powerpoint/2012/main" userId="S::hhaddouch@wmo.int::38bca422-f6bf-43f4-8b2e-93319d8cf316" providerId="AD"/>
      </p:ext>
    </p:extLst>
  </p:cmAuthor>
  <p:cmAuthor id="2" name="David Inglis Berry" initials="DB" lastIdx="2" clrIdx="1">
    <p:extLst>
      <p:ext uri="{19B8F6BF-5375-455C-9EA6-DF929625EA0E}">
        <p15:presenceInfo xmlns:p15="http://schemas.microsoft.com/office/powerpoint/2012/main" userId="S::dberry@wmo.int::a01c5bf7-82dd-4db0-bb8e-9577d07715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6ABF"/>
    <a:srgbClr val="1849D4"/>
    <a:srgbClr val="003777"/>
    <a:srgbClr val="373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334"/>
    <p:restoredTop sz="94721"/>
  </p:normalViewPr>
  <p:slideViewPr>
    <p:cSldViewPr snapToGrid="0">
      <p:cViewPr varScale="1">
        <p:scale>
          <a:sx n="108" d="100"/>
          <a:sy n="108" d="100"/>
        </p:scale>
        <p:origin x="92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0998F-8728-1549-83BA-986C6A26FE54}" type="datetimeFigureOut">
              <a:rPr lang="en-GB" smtClean="0"/>
              <a:pPr/>
              <a:t>22/03/2023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D7448-BA1D-3742-9819-D3EC6E0D6AB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2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D7448-BA1D-3742-9819-D3EC6E0D6AB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903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D7448-BA1D-3742-9819-D3EC6E0D6AB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634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wmo2016_powerpoint_standard_v2-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1694"/>
            <a:ext cx="265176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31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0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3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5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2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0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wmo2016_powerpoint_standard_v2-2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1694"/>
            <a:ext cx="265176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1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9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wmo-im/wis2box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mo2016_powerpoint_standard_v2_dark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1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334503" y="1286176"/>
            <a:ext cx="8229600" cy="1801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WIS2 in a box project and installation</a:t>
            </a:r>
          </a:p>
          <a:p>
            <a:endParaRPr lang="fr-CH" sz="48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09532" y="3022362"/>
            <a:ext cx="4239138" cy="1495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</a:rPr>
              <a:t>Tom </a:t>
            </a:r>
            <a:r>
              <a:rPr lang="en-US" sz="4000" b="1" dirty="0" err="1">
                <a:solidFill>
                  <a:schemeClr val="bg1"/>
                </a:solidFill>
              </a:rPr>
              <a:t>Kralidis</a:t>
            </a:r>
            <a:endParaRPr lang="en-US" sz="40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Senior Geospatial Architect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Meteorological Service of Canada</a:t>
            </a:r>
            <a:endParaRPr lang="en-CH" sz="2800" b="1">
              <a:solidFill>
                <a:schemeClr val="bg1"/>
              </a:solidFill>
            </a:endParaRPr>
          </a:p>
          <a:p>
            <a:r>
              <a:rPr lang="en-US" sz="2800" b="1" dirty="0" err="1">
                <a:solidFill>
                  <a:schemeClr val="bg1"/>
                </a:solidFill>
              </a:rPr>
              <a:t>tom.kralidis@ec.gc.ca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@</a:t>
            </a:r>
            <a:r>
              <a:rPr lang="en-US" sz="2800" b="1" dirty="0" err="1">
                <a:solidFill>
                  <a:schemeClr val="bg1"/>
                </a:solidFill>
              </a:rPr>
              <a:t>tomkralidis</a:t>
            </a:r>
            <a:endParaRPr lang="en-US" sz="28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pPr algn="l"/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8FCE0-7367-487B-7043-8D91F8D9B34A}"/>
              </a:ext>
            </a:extLst>
          </p:cNvPr>
          <p:cNvSpPr txBox="1"/>
          <p:nvPr/>
        </p:nvSpPr>
        <p:spPr>
          <a:xfrm>
            <a:off x="5350345" y="192348"/>
            <a:ext cx="663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>
                <a:solidFill>
                  <a:schemeClr val="bg1"/>
                </a:solidFill>
              </a:rPr>
              <a:t>WIS 2.0 Training Workshop</a:t>
            </a:r>
            <a:r>
              <a:rPr lang="en-US" b="1" i="1" dirty="0">
                <a:solidFill>
                  <a:schemeClr val="bg1"/>
                </a:solidFill>
              </a:rPr>
              <a:t>, </a:t>
            </a:r>
            <a:r>
              <a:rPr lang="en-CH" b="1" i="1" dirty="0">
                <a:solidFill>
                  <a:schemeClr val="bg1"/>
                </a:solidFill>
              </a:rPr>
              <a:t>Windhoek</a:t>
            </a:r>
            <a:r>
              <a:rPr lang="en-US" b="1" i="1" dirty="0">
                <a:solidFill>
                  <a:schemeClr val="bg1"/>
                </a:solidFill>
              </a:rPr>
              <a:t>,</a:t>
            </a:r>
            <a:r>
              <a:rPr lang="en-CH" b="1" i="1" dirty="0">
                <a:solidFill>
                  <a:schemeClr val="bg1"/>
                </a:solidFill>
              </a:rPr>
              <a:t> Namibia,</a:t>
            </a:r>
            <a:r>
              <a:rPr lang="en-US" b="1" i="1" dirty="0">
                <a:solidFill>
                  <a:schemeClr val="bg1"/>
                </a:solidFill>
              </a:rPr>
              <a:t> 2</a:t>
            </a:r>
            <a:r>
              <a:rPr lang="en-CH" b="1" i="1" dirty="0">
                <a:solidFill>
                  <a:schemeClr val="bg1"/>
                </a:solidFill>
              </a:rPr>
              <a:t>0-24 March 2023</a:t>
            </a:r>
            <a:r>
              <a:rPr lang="en-US" dirty="0">
                <a:solidFill>
                  <a:schemeClr val="bg1"/>
                </a:solidFill>
              </a:rPr>
              <a:t>​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271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3CCE-1609-0D1B-B2AE-63980F0CF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6" y="734218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Live demo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05CD13-5EAC-5596-D3CD-33577480DE9C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WIS2 in a box tour</a:t>
            </a:r>
            <a:endParaRPr lang="en-CH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87D6B-A6E1-A3F9-EE60-8C3D53D87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83" y="1459202"/>
            <a:ext cx="9312401" cy="474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31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3CCE-1609-0D1B-B2AE-63980F0CF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6" y="1166018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wis2box uses Docker for application management</a:t>
            </a:r>
          </a:p>
          <a:p>
            <a:r>
              <a:rPr lang="en-US" dirty="0"/>
              <a:t>Containerization</a:t>
            </a:r>
          </a:p>
          <a:p>
            <a:r>
              <a:rPr lang="en-US" dirty="0"/>
              <a:t>Microservices</a:t>
            </a:r>
          </a:p>
          <a:p>
            <a:r>
              <a:rPr lang="en-US" dirty="0"/>
              <a:t>Building blocks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05CD13-5EAC-5596-D3CD-33577480DE9C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Docker</a:t>
            </a:r>
            <a:endParaRPr lang="en-CH" sz="3200" b="1" dirty="0"/>
          </a:p>
        </p:txBody>
      </p:sp>
      <p:pic>
        <p:nvPicPr>
          <p:cNvPr id="12290" name="Picture 2" descr="Press and Media Resources - Docker">
            <a:extLst>
              <a:ext uri="{FF2B5EF4-FFF2-40B4-BE49-F238E27FC236}">
                <a16:creationId xmlns:a16="http://schemas.microsoft.com/office/drawing/2014/main" id="{1571865D-3501-71CD-FE22-AEF62E3DE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931" y="3689068"/>
            <a:ext cx="8403771" cy="216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services Architecture for Solving Business Needs | Krasamo">
            <a:extLst>
              <a:ext uri="{FF2B5EF4-FFF2-40B4-BE49-F238E27FC236}">
                <a16:creationId xmlns:a16="http://schemas.microsoft.com/office/drawing/2014/main" id="{F6A3452C-5996-89FE-CC9C-A06EF7A00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237" y="1714759"/>
            <a:ext cx="3750974" cy="235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16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CA972B-FEE1-3259-22E6-FBD075AED760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WIS2 Components</a:t>
            </a:r>
            <a:endParaRPr lang="en-CH" sz="3200" b="1" dirty="0"/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2F398686-19CE-F374-2E8B-9E1249326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391718"/>
              </p:ext>
            </p:extLst>
          </p:nvPr>
        </p:nvGraphicFramePr>
        <p:xfrm>
          <a:off x="361590" y="1076202"/>
          <a:ext cx="11644363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4135">
                  <a:extLst>
                    <a:ext uri="{9D8B030D-6E8A-4147-A177-3AD203B41FA5}">
                      <a16:colId xmlns:a16="http://schemas.microsoft.com/office/drawing/2014/main" val="3156213688"/>
                    </a:ext>
                  </a:extLst>
                </a:gridCol>
                <a:gridCol w="4595750">
                  <a:extLst>
                    <a:ext uri="{9D8B030D-6E8A-4147-A177-3AD203B41FA5}">
                      <a16:colId xmlns:a16="http://schemas.microsoft.com/office/drawing/2014/main" val="3684426858"/>
                    </a:ext>
                  </a:extLst>
                </a:gridCol>
                <a:gridCol w="3764478">
                  <a:extLst>
                    <a:ext uri="{9D8B030D-6E8A-4147-A177-3AD203B41FA5}">
                      <a16:colId xmlns:a16="http://schemas.microsoft.com/office/drawing/2014/main" val="3128787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Docker 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574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err="1"/>
                        <a:t>MinIO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wis2box-minio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497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Broker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err="1"/>
                        <a:t>mosquitto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wis2box-broker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904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wis2box-management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380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err="1"/>
                        <a:t>pygeoapi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wis2box-api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652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Web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err="1"/>
                        <a:t>Vue.js</a:t>
                      </a:r>
                      <a:r>
                        <a:rPr lang="en-US" sz="3600" dirty="0"/>
                        <a:t>/</a:t>
                      </a:r>
                      <a:r>
                        <a:rPr lang="en-US" sz="3600" dirty="0" err="1"/>
                        <a:t>LeafletJS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wis2box-ui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311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err="1"/>
                        <a:t>Grafrana</a:t>
                      </a:r>
                      <a:r>
                        <a:rPr lang="en-US" sz="3600" dirty="0"/>
                        <a:t>/</a:t>
                      </a:r>
                    </a:p>
                    <a:p>
                      <a:r>
                        <a:rPr lang="en-US" sz="3600" dirty="0"/>
                        <a:t>Prometheus/Loki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err="1"/>
                        <a:t>grafana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62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898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3CCE-1609-0D1B-B2AE-63980F0CF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6" y="1166018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Installing wis2box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05CD13-5EAC-5596-D3CD-33577480DE9C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Installation</a:t>
            </a:r>
            <a:endParaRPr lang="en-CH" sz="3200" b="1" dirty="0"/>
          </a:p>
        </p:txBody>
      </p:sp>
    </p:spTree>
    <p:extLst>
      <p:ext uri="{BB962C8B-B14F-4D97-AF65-F5344CB8AC3E}">
        <p14:creationId xmlns:p14="http://schemas.microsoft.com/office/powerpoint/2010/main" val="3196335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mo2016_powerpoint_standard_v2_dark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851891" y="1535545"/>
            <a:ext cx="8229600" cy="378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1"/>
                </a:solidFill>
              </a:rPr>
              <a:t>Thank you</a:t>
            </a:r>
          </a:p>
          <a:p>
            <a:r>
              <a:rPr lang="en-US" sz="4800">
                <a:solidFill>
                  <a:schemeClr val="bg1"/>
                </a:solidFill>
              </a:rPr>
              <a:t>Merci</a:t>
            </a:r>
          </a:p>
          <a:p>
            <a:r>
              <a:rPr lang="en-US" sz="4800">
                <a:solidFill>
                  <a:schemeClr val="bg1"/>
                </a:solidFill>
              </a:rPr>
              <a:t>Gracias</a:t>
            </a:r>
          </a:p>
          <a:p>
            <a:r>
              <a:rPr lang="ar-MA" sz="4800">
                <a:solidFill>
                  <a:schemeClr val="bg1"/>
                </a:solidFill>
              </a:rPr>
              <a:t>شكرا</a:t>
            </a:r>
            <a:endParaRPr lang="en-US" sz="4800">
              <a:solidFill>
                <a:schemeClr val="bg1"/>
              </a:solidFill>
            </a:endParaRPr>
          </a:p>
          <a:p>
            <a:r>
              <a:rPr lang="ja-JP" altLang="en-US" sz="4800">
                <a:solidFill>
                  <a:schemeClr val="bg1"/>
                </a:solidFill>
              </a:rPr>
              <a:t>谢谢</a:t>
            </a:r>
            <a:endParaRPr lang="en-US" altLang="ja-JP" sz="4800">
              <a:solidFill>
                <a:schemeClr val="bg1"/>
              </a:solidFill>
            </a:endParaRPr>
          </a:p>
          <a:p>
            <a:endParaRPr 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2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3CCE-1609-0D1B-B2AE-63980F0CF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6" y="1166018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Git overview</a:t>
            </a:r>
          </a:p>
          <a:p>
            <a:r>
              <a:rPr lang="en-US" dirty="0"/>
              <a:t>GitHub overview</a:t>
            </a:r>
          </a:p>
          <a:p>
            <a:r>
              <a:rPr lang="en-US" dirty="0"/>
              <a:t>WIS2 in a box on GitHub</a:t>
            </a:r>
          </a:p>
          <a:p>
            <a:r>
              <a:rPr lang="en-US" dirty="0"/>
              <a:t>WIS2 in a box Tour</a:t>
            </a:r>
          </a:p>
          <a:p>
            <a:r>
              <a:rPr lang="en-US" dirty="0"/>
              <a:t>WIS2 in a box 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05CD13-5EAC-5596-D3CD-33577480DE9C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Table of Contents</a:t>
            </a:r>
            <a:endParaRPr lang="en-CH" sz="3200" b="1" dirty="0"/>
          </a:p>
        </p:txBody>
      </p:sp>
    </p:spTree>
    <p:extLst>
      <p:ext uri="{BB962C8B-B14F-4D97-AF65-F5344CB8AC3E}">
        <p14:creationId xmlns:p14="http://schemas.microsoft.com/office/powerpoint/2010/main" val="427798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 | Jenkins plugin">
            <a:extLst>
              <a:ext uri="{FF2B5EF4-FFF2-40B4-BE49-F238E27FC236}">
                <a16:creationId xmlns:a16="http://schemas.microsoft.com/office/drawing/2014/main" id="{97803D33-54BE-73FA-7594-95892E4A0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3100" y="946415"/>
            <a:ext cx="5384800" cy="224366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3CCE-1609-0D1B-B2AE-63980F0CF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300" y="1166018"/>
            <a:ext cx="5384800" cy="45259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Git is a version control system originally developed for software / code management</a:t>
            </a:r>
          </a:p>
        </p:txBody>
      </p:sp>
      <p:pic>
        <p:nvPicPr>
          <p:cNvPr id="1028" name="Picture 4" descr="🌳🚀 CS Visualized: Useful Git Commands - DEV Community">
            <a:extLst>
              <a:ext uri="{FF2B5EF4-FFF2-40B4-BE49-F238E27FC236}">
                <a16:creationId xmlns:a16="http://schemas.microsoft.com/office/drawing/2014/main" id="{D2E1BC00-244E-A857-514D-1DC604ABF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83" y="3805856"/>
            <a:ext cx="4579917" cy="257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543A63-554B-669F-8253-0F8763FB130D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Git Overview</a:t>
            </a:r>
            <a:endParaRPr lang="en-CH" sz="3200" b="1" dirty="0"/>
          </a:p>
        </p:txBody>
      </p:sp>
    </p:spTree>
    <p:extLst>
      <p:ext uri="{BB962C8B-B14F-4D97-AF65-F5344CB8AC3E}">
        <p14:creationId xmlns:p14="http://schemas.microsoft.com/office/powerpoint/2010/main" val="3908193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3CCE-1609-0D1B-B2AE-63980F0CFD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GitHub is a hosting service for software development using Git</a:t>
            </a:r>
          </a:p>
          <a:p>
            <a:r>
              <a:rPr lang="en-US" dirty="0"/>
              <a:t>Software / source code</a:t>
            </a:r>
          </a:p>
          <a:p>
            <a:r>
              <a:rPr lang="en-US" dirty="0"/>
              <a:t>Issues/bugs</a:t>
            </a:r>
          </a:p>
          <a:p>
            <a:r>
              <a:rPr lang="en-US" dirty="0"/>
              <a:t>Documentation</a:t>
            </a:r>
          </a:p>
          <a:p>
            <a:r>
              <a:rPr lang="en-US" dirty="0"/>
              <a:t>Automated testing</a:t>
            </a:r>
          </a:p>
          <a:p>
            <a:r>
              <a:rPr lang="en-US" dirty="0"/>
              <a:t>Used by numerous</a:t>
            </a:r>
            <a:br>
              <a:rPr lang="en-US" dirty="0"/>
            </a:br>
            <a:r>
              <a:rPr lang="en-US" dirty="0"/>
              <a:t>organizations</a:t>
            </a:r>
            <a:br>
              <a:rPr lang="en-US" dirty="0"/>
            </a:br>
            <a:r>
              <a:rPr lang="en-US" dirty="0"/>
              <a:t>(including WMO)</a:t>
            </a:r>
          </a:p>
        </p:txBody>
      </p:sp>
      <p:pic>
        <p:nvPicPr>
          <p:cNvPr id="2050" name="Picture 2" descr="GitHub is Now Being Used by Over 100 Million Developers - Thurrott.com">
            <a:extLst>
              <a:ext uri="{FF2B5EF4-FFF2-40B4-BE49-F238E27FC236}">
                <a16:creationId xmlns:a16="http://schemas.microsoft.com/office/drawing/2014/main" id="{1EFAEADC-E804-1C5D-DC64-6660F80F6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9" t="24888" r="7875" b="27192"/>
          <a:stretch/>
        </p:blipFill>
        <p:spPr bwMode="auto">
          <a:xfrm>
            <a:off x="4310742" y="4684976"/>
            <a:ext cx="6115792" cy="196451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CA972B-FEE1-3259-22E6-FBD075AED760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GitHub Overview</a:t>
            </a:r>
            <a:endParaRPr lang="en-CH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4309D0-4428-E317-2F71-03902F187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615" y="3429000"/>
            <a:ext cx="3058886" cy="1717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52E92-4589-47C3-1D2B-27A16B34D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719" y="797915"/>
            <a:ext cx="4697782" cy="238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9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3CCE-1609-0D1B-B2AE-63980F0CFD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sz="3200" dirty="0"/>
              <a:t>Software</a:t>
            </a:r>
          </a:p>
          <a:p>
            <a:r>
              <a:rPr lang="en-US" sz="3200" dirty="0"/>
              <a:t>Issue tracker</a:t>
            </a:r>
          </a:p>
          <a:p>
            <a:r>
              <a:rPr lang="en-US" sz="3200" dirty="0"/>
              <a:t>Releases</a:t>
            </a:r>
          </a:p>
          <a:p>
            <a:r>
              <a:rPr lang="en-US" sz="3200" dirty="0"/>
              <a:t>Automated testing</a:t>
            </a:r>
          </a:p>
          <a:p>
            <a:r>
              <a:rPr lang="en-US" sz="3200" dirty="0"/>
              <a:t>Discussions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hlinkClick r:id="rId2"/>
              </a:rPr>
              <a:t>github.com/wmo-im/wis2box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CA972B-FEE1-3259-22E6-FBD075AED760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WIS2 in a box on GitHub</a:t>
            </a:r>
            <a:endParaRPr lang="en-CH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5CC44-62CB-5435-6358-706B686E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288" y="895940"/>
            <a:ext cx="6091112" cy="3039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602E2F-FA23-0EAA-62AC-07CDE2FE8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353" y="3429000"/>
            <a:ext cx="5726893" cy="288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78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CA972B-FEE1-3259-22E6-FBD075AED760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Documentation</a:t>
            </a:r>
            <a:endParaRPr lang="en-CH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AF7C9-1D46-7FD8-E0D3-8B14383EA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52" y="940765"/>
            <a:ext cx="10194307" cy="497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3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CA972B-FEE1-3259-22E6-FBD075AED760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Releases</a:t>
            </a:r>
            <a:endParaRPr lang="en-CH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8FBB65-2608-47DA-EF63-2A60C171D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36" y="1048871"/>
            <a:ext cx="10013728" cy="501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13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CA972B-FEE1-3259-22E6-FBD075AED760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Code</a:t>
            </a:r>
            <a:endParaRPr lang="en-CH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5CC44-62CB-5435-6358-706B686E0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68" y="872189"/>
            <a:ext cx="10715501" cy="534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58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CA972B-FEE1-3259-22E6-FBD075AED760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Issue tracker</a:t>
            </a:r>
            <a:endParaRPr lang="en-CH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3DB39D-CF66-3FD2-C8A6-5FA097773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11" y="837753"/>
            <a:ext cx="10851777" cy="54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6144"/>
      </p:ext>
    </p:extLst>
  </p:cSld>
  <p:clrMapOvr>
    <a:masterClrMapping/>
  </p:clrMapOvr>
</p:sld>
</file>

<file path=ppt/theme/theme1.xml><?xml version="1.0" encoding="utf-8"?>
<a:theme xmlns:a="http://schemas.openxmlformats.org/drawingml/2006/main" name="WMO_BLUE_Powerpoint_en_f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316211c-4a92-46f9-9375-802e528178b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4DA2BE25AB9B4F845A1DC341712088" ma:contentTypeVersion="15" ma:contentTypeDescription="Create a new document." ma:contentTypeScope="" ma:versionID="94df9b8fbfafc860e52db64f7e9d7881">
  <xsd:schema xmlns:xsd="http://www.w3.org/2001/XMLSchema" xmlns:xs="http://www.w3.org/2001/XMLSchema" xmlns:p="http://schemas.microsoft.com/office/2006/metadata/properties" xmlns:ns3="c316211c-4a92-46f9-9375-802e528178bc" xmlns:ns4="a3e00b57-4a46-463c-8c2b-662f7bee4c43" targetNamespace="http://schemas.microsoft.com/office/2006/metadata/properties" ma:root="true" ma:fieldsID="7398c2d499562a16f71db52255598aad" ns3:_="" ns4:_="">
    <xsd:import namespace="c316211c-4a92-46f9-9375-802e528178bc"/>
    <xsd:import namespace="a3e00b57-4a46-463c-8c2b-662f7bee4c4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16211c-4a92-46f9-9375-802e528178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e00b57-4a46-463c-8c2b-662f7bee4c4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258279-C602-426F-885A-3D23AED4E291}">
  <ds:schemaRefs>
    <ds:schemaRef ds:uri="a3e00b57-4a46-463c-8c2b-662f7bee4c43"/>
    <ds:schemaRef ds:uri="c316211c-4a92-46f9-9375-802e528178b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AB6DC80-67D9-4E9C-B0CC-148EF0497A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839A87-91B8-4AA6-AEFB-05B6EBE296D8}">
  <ds:schemaRefs>
    <ds:schemaRef ds:uri="a3e00b57-4a46-463c-8c2b-662f7bee4c43"/>
    <ds:schemaRef ds:uri="c316211c-4a92-46f9-9375-802e528178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WMO_BLUE_Powerpoint_en_fr</Template>
  <TotalTime>8506</TotalTime>
  <Words>198</Words>
  <Application>Microsoft Macintosh PowerPoint</Application>
  <PresentationFormat>Widescreen</PresentationFormat>
  <Paragraphs>75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WMO_BLUE_Powerpoint_en_fr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World Meteorological Organization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WIS2 in a box</dc:title>
  <dc:subject/>
  <dc:creator>Hassan Haddouch</dc:creator>
  <cp:keywords/>
  <dc:description/>
  <cp:lastModifiedBy>Tom Kralidis</cp:lastModifiedBy>
  <cp:revision>81</cp:revision>
  <cp:lastPrinted>2022-09-30T15:58:20Z</cp:lastPrinted>
  <dcterms:created xsi:type="dcterms:W3CDTF">2018-03-12T08:33:49Z</dcterms:created>
  <dcterms:modified xsi:type="dcterms:W3CDTF">2023-03-22T10:23:28Z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bfb733f-faef-464c-9b6d-731b56f94973_Enabled">
    <vt:lpwstr>true</vt:lpwstr>
  </property>
  <property fmtid="{D5CDD505-2E9C-101B-9397-08002B2CF9AE}" pid="3" name="MSIP_Label_1bfb733f-faef-464c-9b6d-731b56f94973_SetDate">
    <vt:lpwstr>2021-09-10T14:28:53Z</vt:lpwstr>
  </property>
  <property fmtid="{D5CDD505-2E9C-101B-9397-08002B2CF9AE}" pid="4" name="MSIP_Label_1bfb733f-faef-464c-9b6d-731b56f94973_Method">
    <vt:lpwstr>Standard</vt:lpwstr>
  </property>
  <property fmtid="{D5CDD505-2E9C-101B-9397-08002B2CF9AE}" pid="5" name="MSIP_Label_1bfb733f-faef-464c-9b6d-731b56f94973_Name">
    <vt:lpwstr>Unclass - Non-Classifié</vt:lpwstr>
  </property>
  <property fmtid="{D5CDD505-2E9C-101B-9397-08002B2CF9AE}" pid="6" name="MSIP_Label_1bfb733f-faef-464c-9b6d-731b56f94973_SiteId">
    <vt:lpwstr>1594fdae-a1d9-4405-915d-011467234338</vt:lpwstr>
  </property>
  <property fmtid="{D5CDD505-2E9C-101B-9397-08002B2CF9AE}" pid="7" name="MSIP_Label_1bfb733f-faef-464c-9b6d-731b56f94973_ActionId">
    <vt:lpwstr>217555dd-f7ca-4312-9068-000074783adc</vt:lpwstr>
  </property>
  <property fmtid="{D5CDD505-2E9C-101B-9397-08002B2CF9AE}" pid="8" name="ContentTypeId">
    <vt:lpwstr>0x010100904DA2BE25AB9B4F845A1DC341712088</vt:lpwstr>
  </property>
</Properties>
</file>